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AF5B-60B6-824C-AE7F-336206D724D0}" type="datetimeFigureOut">
              <a:rPr lang="en-US" smtClean="0"/>
              <a:t>18-12-04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3AAE-56CB-1E44-BFE1-C39AD83E1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1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AF5B-60B6-824C-AE7F-336206D724D0}" type="datetimeFigureOut">
              <a:rPr lang="en-US" smtClean="0"/>
              <a:t>18-12-04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3AAE-56CB-1E44-BFE1-C39AD83E1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9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AF5B-60B6-824C-AE7F-336206D724D0}" type="datetimeFigureOut">
              <a:rPr lang="en-US" smtClean="0"/>
              <a:t>18-12-04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3AAE-56CB-1E44-BFE1-C39AD83E1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0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AF5B-60B6-824C-AE7F-336206D724D0}" type="datetimeFigureOut">
              <a:rPr lang="en-US" smtClean="0"/>
              <a:t>18-12-04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3AAE-56CB-1E44-BFE1-C39AD83E1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AF5B-60B6-824C-AE7F-336206D724D0}" type="datetimeFigureOut">
              <a:rPr lang="en-US" smtClean="0"/>
              <a:t>18-12-04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3AAE-56CB-1E44-BFE1-C39AD83E1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3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AF5B-60B6-824C-AE7F-336206D724D0}" type="datetimeFigureOut">
              <a:rPr lang="en-US" smtClean="0"/>
              <a:t>18-12-04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3AAE-56CB-1E44-BFE1-C39AD83E1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AF5B-60B6-824C-AE7F-336206D724D0}" type="datetimeFigureOut">
              <a:rPr lang="en-US" smtClean="0"/>
              <a:t>18-12-04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3AAE-56CB-1E44-BFE1-C39AD83E1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4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AF5B-60B6-824C-AE7F-336206D724D0}" type="datetimeFigureOut">
              <a:rPr lang="en-US" smtClean="0"/>
              <a:t>18-12-04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3AAE-56CB-1E44-BFE1-C39AD83E1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3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AF5B-60B6-824C-AE7F-336206D724D0}" type="datetimeFigureOut">
              <a:rPr lang="en-US" smtClean="0"/>
              <a:t>18-12-04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3AAE-56CB-1E44-BFE1-C39AD83E1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8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AF5B-60B6-824C-AE7F-336206D724D0}" type="datetimeFigureOut">
              <a:rPr lang="en-US" smtClean="0"/>
              <a:t>18-12-04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3AAE-56CB-1E44-BFE1-C39AD83E1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2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AF5B-60B6-824C-AE7F-336206D724D0}" type="datetimeFigureOut">
              <a:rPr lang="en-US" smtClean="0"/>
              <a:t>18-12-04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3AAE-56CB-1E44-BFE1-C39AD83E1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5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AF5B-60B6-824C-AE7F-336206D724D0}" type="datetimeFigureOut">
              <a:rPr lang="en-US" smtClean="0"/>
              <a:t>18-12-04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A3AAE-56CB-1E44-BFE1-C39AD83E1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eschoo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8048135" cy="534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632" y="615728"/>
            <a:ext cx="70767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PUROLATOR, </a:t>
            </a:r>
            <a:r>
              <a:rPr lang="en-US" sz="5000" b="1" dirty="0">
                <a:solidFill>
                  <a:srgbClr val="FF0000"/>
                </a:solidFill>
                <a:latin typeface="Century Gothic"/>
                <a:cs typeface="Century Gothic"/>
              </a:rPr>
              <a:t>UPS</a:t>
            </a:r>
            <a:r>
              <a:rPr lang="en-US" sz="5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,</a:t>
            </a:r>
          </a:p>
          <a:p>
            <a:pPr algn="ctr"/>
            <a:r>
              <a:rPr lang="en-US" sz="5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CANADA POST, FED EX</a:t>
            </a:r>
            <a:endParaRPr lang="en-US" sz="5000" b="1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305" y="2392990"/>
            <a:ext cx="75471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Didot"/>
                <a:cs typeface="Didot"/>
              </a:rPr>
              <a:t>Please take some goodies to enjoy while on your route! </a:t>
            </a:r>
          </a:p>
          <a:p>
            <a:pPr algn="ctr"/>
            <a:endParaRPr lang="en-US" sz="1500" dirty="0">
              <a:latin typeface="Didot"/>
              <a:cs typeface="Didot"/>
            </a:endParaRPr>
          </a:p>
          <a:p>
            <a:pPr algn="ctr"/>
            <a:r>
              <a:rPr lang="en-US" sz="2200" dirty="0" smtClean="0">
                <a:latin typeface="Didot"/>
                <a:cs typeface="Didot"/>
              </a:rPr>
              <a:t>Thank you so much for making Holiday Shopping easier!</a:t>
            </a:r>
          </a:p>
          <a:p>
            <a:pPr algn="ctr"/>
            <a:endParaRPr lang="en-US" sz="1500" dirty="0">
              <a:latin typeface="Didot"/>
              <a:cs typeface="Didot"/>
            </a:endParaRPr>
          </a:p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Didot"/>
                <a:cs typeface="Didot"/>
              </a:rPr>
              <a:t>Merry Christmas!</a:t>
            </a:r>
            <a:r>
              <a:rPr lang="en-US" sz="2200" b="1" dirty="0" smtClean="0">
                <a:solidFill>
                  <a:srgbClr val="FF0000"/>
                </a:solidFill>
                <a:latin typeface="Didot"/>
                <a:cs typeface="Didot"/>
              </a:rPr>
              <a:t> </a:t>
            </a:r>
            <a:endParaRPr lang="en-US" sz="2200" dirty="0" smtClean="0">
              <a:latin typeface="Didot"/>
              <a:cs typeface="Didot"/>
            </a:endParaRPr>
          </a:p>
          <a:p>
            <a:pPr algn="ctr"/>
            <a:endParaRPr lang="en-US" sz="1400" dirty="0"/>
          </a:p>
          <a:p>
            <a:pPr algn="ctr"/>
            <a:r>
              <a:rPr lang="en-US" sz="3700" dirty="0" smtClean="0">
                <a:latin typeface="Sweet Pea"/>
                <a:cs typeface="Sweet Pea"/>
              </a:rPr>
              <a:t>The </a:t>
            </a:r>
            <a:r>
              <a:rPr lang="en-US" sz="3700" dirty="0" err="1" smtClean="0">
                <a:latin typeface="Sweet Pea"/>
                <a:cs typeface="Sweet Pea"/>
              </a:rPr>
              <a:t>Meadahls</a:t>
            </a:r>
            <a:endParaRPr lang="en-US" sz="3700" dirty="0">
              <a:latin typeface="Sweet Pea"/>
              <a:cs typeface="Sweet Pea"/>
            </a:endParaRPr>
          </a:p>
        </p:txBody>
      </p:sp>
    </p:spTree>
    <p:extLst>
      <p:ext uri="{BB962C8B-B14F-4D97-AF65-F5344CB8AC3E}">
        <p14:creationId xmlns:p14="http://schemas.microsoft.com/office/powerpoint/2010/main" val="3359020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Morton</dc:creator>
  <cp:lastModifiedBy>Ashley Morton</cp:lastModifiedBy>
  <cp:revision>1</cp:revision>
  <dcterms:created xsi:type="dcterms:W3CDTF">2018-12-05T04:31:26Z</dcterms:created>
  <dcterms:modified xsi:type="dcterms:W3CDTF">2018-12-05T04:33:04Z</dcterms:modified>
</cp:coreProperties>
</file>